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8" r:id="rId3"/>
    <p:sldId id="257" r:id="rId4"/>
    <p:sldId id="266" r:id="rId5"/>
    <p:sldId id="259" r:id="rId6"/>
    <p:sldId id="260" r:id="rId7"/>
    <p:sldId id="262" r:id="rId8"/>
    <p:sldId id="261" r:id="rId9"/>
    <p:sldId id="263" r:id="rId10"/>
    <p:sldId id="265" r:id="rId11"/>
    <p:sldId id="268" r:id="rId12"/>
    <p:sldId id="267" r:id="rId13"/>
    <p:sldId id="272" r:id="rId14"/>
    <p:sldId id="276" r:id="rId15"/>
    <p:sldId id="270" r:id="rId16"/>
    <p:sldId id="275" r:id="rId17"/>
    <p:sldId id="273" r:id="rId18"/>
    <p:sldId id="271" r:id="rId19"/>
    <p:sldId id="277" r:id="rId20"/>
    <p:sldId id="274" r:id="rId21"/>
    <p:sldId id="264" r:id="rId22"/>
    <p:sldId id="26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4660"/>
  </p:normalViewPr>
  <p:slideViewPr>
    <p:cSldViewPr>
      <p:cViewPr varScale="1">
        <p:scale>
          <a:sx n="98" d="100"/>
          <a:sy n="98" d="100"/>
        </p:scale>
        <p:origin x="-102" y="-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57226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7705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084497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88787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796503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701943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68850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21457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83317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88095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1771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32978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698914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66761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69579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60737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91975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470151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pa.org/monitor/apr07/teenage.aspx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Level 4/5 Group 5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Joseph Barber, Bethany Cowle, </a:t>
            </a:r>
          </a:p>
          <a:p>
            <a:r>
              <a:rPr lang="en-GB" dirty="0" smtClean="0"/>
              <a:t>Courtney-Jade Pearson, Henry Smith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 boards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8800" y="4591467"/>
            <a:ext cx="3733802" cy="2211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8801" y="2023158"/>
            <a:ext cx="3733801" cy="2412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80430" y="2023158"/>
            <a:ext cx="3860371" cy="2412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80430" y="4577171"/>
            <a:ext cx="3860371" cy="2225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 boards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0700" y="2207911"/>
            <a:ext cx="4279900" cy="2003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0700" y="4200704"/>
            <a:ext cx="4586292" cy="2414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07393" y="4189729"/>
            <a:ext cx="4136473" cy="24237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0600" y="2203092"/>
            <a:ext cx="4043266" cy="20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30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 style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73623" y="1636963"/>
            <a:ext cx="3648077" cy="2438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723" y="3524252"/>
            <a:ext cx="3333748" cy="3333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4471" y="3947130"/>
            <a:ext cx="4467229" cy="2910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723" y="1636963"/>
            <a:ext cx="4152900" cy="23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841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7676"/>
            <a:ext cx="7058830" cy="709865"/>
          </a:xfrm>
        </p:spPr>
        <p:txBody>
          <a:bodyPr/>
          <a:lstStyle/>
          <a:p>
            <a:r>
              <a:rPr lang="en-GB" dirty="0" smtClean="0"/>
              <a:t>Art assets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04800" y="3962400"/>
            <a:ext cx="3124203" cy="3124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76200" y="1655974"/>
            <a:ext cx="2514602" cy="25146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8402" y="375927"/>
            <a:ext cx="5961223" cy="4202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60312" y="3352800"/>
            <a:ext cx="3313948" cy="4687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3514" y="3629084"/>
            <a:ext cx="4190996" cy="29543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87185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211490" cy="1400530"/>
          </a:xfrm>
        </p:spPr>
        <p:txBody>
          <a:bodyPr/>
          <a:lstStyle/>
          <a:p>
            <a:r>
              <a:rPr lang="en-GB" dirty="0" smtClean="0"/>
              <a:t>Level Design development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1" y="1371600"/>
            <a:ext cx="4633377" cy="28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74155" y="3352800"/>
            <a:ext cx="4517445" cy="348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795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 Hierarchy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37788625"/>
              </p:ext>
            </p:extLst>
          </p:nvPr>
        </p:nvGraphicFramePr>
        <p:xfrm>
          <a:off x="1524000" y="2286000"/>
          <a:ext cx="6096000" cy="3405187"/>
        </p:xfrm>
        <a:graphic>
          <a:graphicData uri="http://schemas.openxmlformats.org/presentationml/2006/ole">
            <p:oleObj spid="_x0000_s1036" name="Image" r:id="rId3" imgW="13752381" imgH="7682540" progId="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424833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Gameplay screenshot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524000"/>
            <a:ext cx="8682383" cy="4867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411417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Gameplay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89023" y="1853248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720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72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Gameplay</a:t>
            </a:r>
            <a:endParaRPr lang="en-GB" sz="72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561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95082"/>
          </a:xfrm>
        </p:spPr>
        <p:txBody>
          <a:bodyPr/>
          <a:lstStyle/>
          <a:p>
            <a:r>
              <a:rPr lang="en-GB" dirty="0" smtClean="0"/>
              <a:t>Play-testing 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Autofit/>
          </a:bodyPr>
          <a:lstStyle/>
          <a:p>
            <a:endParaRPr lang="en-GB" sz="2600" dirty="0" smtClean="0"/>
          </a:p>
          <a:p>
            <a:r>
              <a:rPr lang="en-GB" sz="2600" dirty="0" smtClean="0"/>
              <a:t>Hints for Guards/Keys/Doors.</a:t>
            </a:r>
          </a:p>
          <a:p>
            <a:endParaRPr lang="en-GB" sz="2600" dirty="0" smtClean="0"/>
          </a:p>
          <a:p>
            <a:r>
              <a:rPr lang="en-GB" sz="2600" dirty="0" smtClean="0"/>
              <a:t>Guards can open any lever</a:t>
            </a:r>
          </a:p>
          <a:p>
            <a:endParaRPr lang="en-GB" sz="2600" dirty="0" smtClean="0"/>
          </a:p>
          <a:p>
            <a:r>
              <a:rPr lang="en-GB" sz="2600" dirty="0" smtClean="0"/>
              <a:t>Controls: </a:t>
            </a:r>
          </a:p>
          <a:p>
            <a:endParaRPr lang="en-GB" sz="2600" dirty="0" smtClean="0"/>
          </a:p>
          <a:p>
            <a:pPr lvl="1"/>
            <a:r>
              <a:rPr lang="en-GB" sz="2600" dirty="0" smtClean="0"/>
              <a:t>Consistent action button</a:t>
            </a:r>
          </a:p>
          <a:p>
            <a:pPr lvl="1"/>
            <a:endParaRPr lang="en-GB" sz="2600" dirty="0" smtClean="0"/>
          </a:p>
          <a:p>
            <a:pPr lvl="1"/>
            <a:r>
              <a:rPr lang="en-GB" sz="2600" dirty="0" smtClean="0"/>
              <a:t>Hint the controls to the player</a:t>
            </a:r>
            <a:endParaRPr lang="en-GB" sz="2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7138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95082"/>
          </a:xfrm>
        </p:spPr>
        <p:txBody>
          <a:bodyPr/>
          <a:lstStyle/>
          <a:p>
            <a:r>
              <a:rPr lang="en-GB" dirty="0" smtClean="0"/>
              <a:t>Play-testing feedback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endParaRPr lang="en-GB" sz="2600" dirty="0" smtClean="0"/>
          </a:p>
          <a:p>
            <a:r>
              <a:rPr lang="en-GB" sz="2600" dirty="0" smtClean="0"/>
              <a:t>Levels became too complex too quick</a:t>
            </a:r>
          </a:p>
          <a:p>
            <a:endParaRPr lang="en-GB" sz="2600" dirty="0" smtClean="0"/>
          </a:p>
          <a:p>
            <a:r>
              <a:rPr lang="en-GB" sz="2600" dirty="0" smtClean="0"/>
              <a:t>Add more charges. </a:t>
            </a:r>
          </a:p>
          <a:p>
            <a:endParaRPr lang="en-GB" sz="2600" dirty="0" smtClean="0"/>
          </a:p>
          <a:p>
            <a:r>
              <a:rPr lang="en-GB" sz="2600" dirty="0" smtClean="0"/>
              <a:t>Audible feedback:</a:t>
            </a:r>
          </a:p>
          <a:p>
            <a:pPr lvl="1"/>
            <a:r>
              <a:rPr lang="en-GB" sz="2600" dirty="0" smtClean="0"/>
              <a:t>Doors,</a:t>
            </a:r>
          </a:p>
          <a:p>
            <a:pPr lvl="1"/>
            <a:r>
              <a:rPr lang="en-GB" sz="2600" dirty="0" smtClean="0"/>
              <a:t>Charges,</a:t>
            </a:r>
          </a:p>
          <a:p>
            <a:pPr lvl="1"/>
            <a:r>
              <a:rPr lang="en-GB" sz="2600" dirty="0" smtClean="0"/>
              <a:t>Etc.</a:t>
            </a:r>
            <a:endParaRPr lang="en-GB" sz="2600" dirty="0" smtClean="0"/>
          </a:p>
          <a:p>
            <a:pPr lvl="1">
              <a:buNone/>
            </a:pPr>
            <a:endParaRPr lang="en-GB" sz="2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Emotion 1: Onism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pPr lvl="0"/>
            <a:r>
              <a:rPr lang="en-GB" sz="2000" dirty="0"/>
              <a:t>The frustration of being stuck in just one body that inhabits only one place at a time. </a:t>
            </a:r>
          </a:p>
          <a:p>
            <a:pPr lvl="0"/>
            <a:endParaRPr lang="en-GB" sz="2000" dirty="0"/>
          </a:p>
          <a:p>
            <a:pPr lvl="0"/>
            <a:r>
              <a:rPr lang="en-GB" sz="2000" dirty="0"/>
              <a:t>Why?</a:t>
            </a:r>
          </a:p>
          <a:p>
            <a:pPr lvl="0"/>
            <a:endParaRPr lang="en-GB" sz="2000" dirty="0"/>
          </a:p>
          <a:p>
            <a:pPr lvl="0"/>
            <a:r>
              <a:rPr lang="en-GB" sz="2000" dirty="0"/>
              <a:t>Many different paths and options.</a:t>
            </a:r>
          </a:p>
          <a:p>
            <a:pPr lvl="0"/>
            <a:r>
              <a:rPr lang="en-GB" sz="2000" dirty="0"/>
              <a:t>Applies to the mechanics and gameplay.  </a:t>
            </a:r>
          </a:p>
          <a:p>
            <a:pPr lvl="0"/>
            <a:endParaRPr lang="en-US" sz="2000" dirty="0"/>
          </a:p>
          <a:p>
            <a:endParaRPr lang="en-GB" sz="2000" dirty="0"/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81800" y="2679700"/>
            <a:ext cx="195072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Management</a:t>
            </a:r>
            <a:endParaRPr lang="en-GB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797300"/>
            <a:ext cx="7010400" cy="292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6450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Bibliography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8077200" cy="3530600"/>
          </a:xfrm>
        </p:spPr>
        <p:txBody>
          <a:bodyPr/>
          <a:lstStyle/>
          <a:p>
            <a:r>
              <a:rPr lang="en-GB" dirty="0" smtClean="0"/>
              <a:t>Packard E. 2007. </a:t>
            </a:r>
            <a:r>
              <a:rPr lang="en-GB" i="1" dirty="0" smtClean="0"/>
              <a:t>That teenage feeling.</a:t>
            </a:r>
            <a:r>
              <a:rPr lang="en-GB" dirty="0" smtClean="0"/>
              <a:t> [Online]. April 2007. Available online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www.apa.org/monitor/apr07/teenage.aspx</a:t>
            </a:r>
            <a:r>
              <a:rPr lang="en-GB" dirty="0" smtClean="0"/>
              <a:t> [Date of access: Thursday 13</a:t>
            </a:r>
            <a:r>
              <a:rPr lang="en-GB" baseline="30000" dirty="0" smtClean="0"/>
              <a:t>th</a:t>
            </a:r>
            <a:r>
              <a:rPr lang="en-GB" dirty="0" smtClean="0"/>
              <a:t> October 2016].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Questions.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89023" y="1853248"/>
            <a:ext cx="8077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GB" sz="25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739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Emotion 2: Monachopsis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The subtle but persistent feeling of being out of place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Created through the narrative</a:t>
            </a:r>
          </a:p>
          <a:p>
            <a:endParaRPr lang="en-GB" sz="2200" dirty="0"/>
          </a:p>
          <a:p>
            <a:r>
              <a:rPr lang="en-GB" sz="2200" dirty="0" smtClean="0"/>
              <a:t>Characters past and purpose is unknown</a:t>
            </a:r>
          </a:p>
          <a:p>
            <a:endParaRPr lang="en-GB" sz="2200" dirty="0"/>
          </a:p>
          <a:p>
            <a:endParaRPr lang="en-GB" sz="2200" dirty="0" smtClean="0"/>
          </a:p>
          <a:p>
            <a:endParaRPr lang="en-GB" sz="2200" dirty="0"/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59008"/>
            <a:ext cx="6345260" cy="3530600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Build narrative as you play.</a:t>
            </a:r>
          </a:p>
          <a:p>
            <a:endParaRPr lang="en-GB" sz="2200" dirty="0"/>
          </a:p>
          <a:p>
            <a:r>
              <a:rPr lang="en-GB" sz="2200" dirty="0"/>
              <a:t>Collecting memories.</a:t>
            </a:r>
          </a:p>
          <a:p>
            <a:endParaRPr lang="en-GB" sz="2200" dirty="0"/>
          </a:p>
          <a:p>
            <a:r>
              <a:rPr lang="en-GB" sz="2200" dirty="0"/>
              <a:t>Character feels emotions along with the player.</a:t>
            </a:r>
          </a:p>
          <a:p>
            <a:endParaRPr lang="en-GB" sz="2200" dirty="0"/>
          </a:p>
          <a:p>
            <a:r>
              <a:rPr lang="en-GB" sz="2200" dirty="0" err="1"/>
              <a:t>Monachopsis</a:t>
            </a:r>
            <a:r>
              <a:rPr lang="en-GB" sz="2200" dirty="0"/>
              <a:t> in narrative</a:t>
            </a:r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 Demographic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Bartle’s taxonomy of Player Types:</a:t>
            </a:r>
            <a:r>
              <a:rPr lang="en-GB" sz="2200" dirty="0"/>
              <a:t/>
            </a:r>
            <a:br>
              <a:rPr lang="en-GB" sz="2200" dirty="0"/>
            </a:br>
            <a:r>
              <a:rPr lang="en-GB" sz="2200" dirty="0" smtClean="0"/>
              <a:t>	Achievers and Explorers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 smtClean="0"/>
              <a:t>Age:</a:t>
            </a:r>
            <a:r>
              <a:rPr lang="en-GB" sz="2200" dirty="0"/>
              <a:t/>
            </a:r>
            <a:br>
              <a:rPr lang="en-GB" sz="2200" dirty="0"/>
            </a:br>
            <a:r>
              <a:rPr lang="en-GB" sz="2200" dirty="0" smtClean="0"/>
              <a:t>	16 – 30</a:t>
            </a:r>
          </a:p>
          <a:p>
            <a:endParaRPr lang="en-GB" sz="2200" dirty="0"/>
          </a:p>
          <a:p>
            <a:r>
              <a:rPr lang="en-GB" sz="2200" dirty="0" smtClean="0"/>
              <a:t>Gender: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 smtClean="0"/>
              <a:t>Males and females</a:t>
            </a:r>
            <a:endParaRPr lang="en-GB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1026" name="Picture 2" descr="Diagra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666"/>
          <a:stretch/>
        </p:blipFill>
        <p:spPr bwMode="auto">
          <a:xfrm>
            <a:off x="6096000" y="2828924"/>
            <a:ext cx="28194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Genre/Style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Puzzle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Strategy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Angled top-down perspective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  <p:pic>
        <p:nvPicPr>
          <p:cNvPr id="3074" name="Picture 2" descr="http://1079638729.rsc.cdn77.org/sisgame_img/pokemon_leaf_green_version/real/3_pokemon_leaf_green_ver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71347" y="2590800"/>
            <a:ext cx="2932917" cy="19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167" t="13333" r="833" b="11111"/>
          <a:stretch/>
        </p:blipFill>
        <p:spPr>
          <a:xfrm>
            <a:off x="5723742" y="2458528"/>
            <a:ext cx="2971800" cy="3742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Unique Selling Point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1962" y="2514600"/>
            <a:ext cx="6345260" cy="3530600"/>
          </a:xfrm>
        </p:spPr>
        <p:txBody>
          <a:bodyPr>
            <a:normAutofit/>
          </a:bodyPr>
          <a:lstStyle/>
          <a:p>
            <a:endParaRPr lang="en-GB" sz="2200" dirty="0" smtClean="0"/>
          </a:p>
          <a:p>
            <a:r>
              <a:rPr lang="en-GB" sz="2200" dirty="0" smtClean="0"/>
              <a:t>Unravel narrative through gameplay</a:t>
            </a:r>
            <a:endParaRPr lang="en-GB" sz="2200" dirty="0"/>
          </a:p>
          <a:p>
            <a:endParaRPr lang="en-GB" sz="2200" dirty="0" smtClean="0"/>
          </a:p>
          <a:p>
            <a:r>
              <a:rPr lang="en-GB" sz="2200" dirty="0" smtClean="0"/>
              <a:t>Take control of NPCs in the game world</a:t>
            </a:r>
          </a:p>
          <a:p>
            <a:endParaRPr lang="en-GB" sz="2200" dirty="0"/>
          </a:p>
          <a:p>
            <a:r>
              <a:rPr lang="en-GB" sz="2200" dirty="0" smtClean="0"/>
              <a:t>Access different mechanics upon taking over an NPC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Mechanics:</a:t>
            </a:r>
            <a:br>
              <a:rPr lang="en-GB" dirty="0" smtClean="0"/>
            </a:br>
            <a:r>
              <a:rPr lang="en-GB" dirty="0" smtClean="0"/>
              <a:t>What does the player do?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8229600" cy="4191000"/>
          </a:xfrm>
        </p:spPr>
        <p:txBody>
          <a:bodyPr>
            <a:normAutofit fontScale="92500" lnSpcReduction="10000"/>
          </a:bodyPr>
          <a:lstStyle/>
          <a:p>
            <a:endParaRPr lang="en-GB" sz="2200" dirty="0" smtClean="0"/>
          </a:p>
          <a:p>
            <a:r>
              <a:rPr lang="en-GB" sz="2200" dirty="0" smtClean="0"/>
              <a:t>Walk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 smtClean="0"/>
              <a:t>Take control of NPCs</a:t>
            </a:r>
          </a:p>
          <a:p>
            <a:endParaRPr lang="en-GB" sz="2200" dirty="0" smtClean="0"/>
          </a:p>
          <a:p>
            <a:pPr lvl="1"/>
            <a:r>
              <a:rPr lang="en-GB" sz="2000" dirty="0" smtClean="0"/>
              <a:t>Operate objects</a:t>
            </a:r>
            <a:br>
              <a:rPr lang="en-GB" sz="2000" dirty="0" smtClean="0"/>
            </a:br>
            <a:r>
              <a:rPr lang="en-GB" sz="2000" dirty="0" smtClean="0"/>
              <a:t>	Key/locks</a:t>
            </a:r>
            <a:br>
              <a:rPr lang="en-GB" sz="2000" dirty="0" smtClean="0"/>
            </a:br>
            <a:r>
              <a:rPr lang="en-GB" sz="2000" dirty="0" smtClean="0"/>
              <a:t>	Switches/levers/</a:t>
            </a:r>
            <a:br>
              <a:rPr lang="en-GB" sz="2000" dirty="0" smtClean="0"/>
            </a:br>
            <a:r>
              <a:rPr lang="en-GB" sz="2000" dirty="0" smtClean="0"/>
              <a:t>	buttons etc.</a:t>
            </a:r>
          </a:p>
          <a:p>
            <a:pPr lvl="1"/>
            <a:endParaRPr lang="en-GB" sz="2000" dirty="0" smtClean="0"/>
          </a:p>
          <a:p>
            <a:pPr lvl="1"/>
            <a:r>
              <a:rPr lang="en-GB" sz="2000" dirty="0" smtClean="0"/>
              <a:t>This will cost</a:t>
            </a:r>
            <a:br>
              <a:rPr lang="en-GB" sz="2000" dirty="0" smtClean="0"/>
            </a:br>
            <a:r>
              <a:rPr lang="en-GB" sz="2000" dirty="0" smtClean="0"/>
              <a:t>one “Charge”</a:t>
            </a:r>
          </a:p>
          <a:p>
            <a:pPr marL="402336" lvl="1" indent="0">
              <a:buNone/>
            </a:pPr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  <p:pic>
        <p:nvPicPr>
          <p:cNvPr id="2050" name="Picture 2" descr="Image result for door and ke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44540" y="2943710"/>
            <a:ext cx="1312883" cy="131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dieval le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44539" y="4755929"/>
            <a:ext cx="1312883" cy="13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vHnK_Kvq5S3IBlxg3Ab5X0KtXVt6IzZ6KaSqd4lIBRhNQerS4S-EEo6889tcJjFINOvql7HbxUQw1FzNLRoKNvEyl3_vVAdxwcU6l5uguxYg5vuh4PVj-POLgl_eO2TwlEi8GLcqwu2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4375" y="2766970"/>
            <a:ext cx="2968625" cy="365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Player Rewards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/>
              <a:t>Collect diary </a:t>
            </a:r>
            <a:r>
              <a:rPr lang="en-GB" sz="2200" dirty="0" smtClean="0"/>
              <a:t>memories</a:t>
            </a:r>
            <a:br>
              <a:rPr lang="en-GB" sz="2200" dirty="0" smtClean="0"/>
            </a:br>
            <a:r>
              <a:rPr lang="en-GB" sz="2200" dirty="0" smtClean="0"/>
              <a:t>	</a:t>
            </a:r>
            <a:r>
              <a:rPr lang="en-GB" dirty="0" smtClean="0"/>
              <a:t>Over time, piece together </a:t>
            </a:r>
            <a:br>
              <a:rPr lang="en-GB" dirty="0" smtClean="0"/>
            </a:br>
            <a:r>
              <a:rPr lang="en-GB" dirty="0" smtClean="0"/>
              <a:t>	narrative.</a:t>
            </a:r>
          </a:p>
          <a:p>
            <a:endParaRPr lang="en-GB" sz="2200" dirty="0" smtClean="0"/>
          </a:p>
          <a:p>
            <a:endParaRPr lang="en-GB" sz="2200" dirty="0" smtClean="0"/>
          </a:p>
          <a:p>
            <a:r>
              <a:rPr lang="en-GB" sz="2200" dirty="0" smtClean="0"/>
              <a:t>Collecting additional “Charges”</a:t>
            </a:r>
            <a:endParaRPr lang="en-GB" sz="2200" dirty="0"/>
          </a:p>
          <a:p>
            <a:pPr marL="0" indent="0">
              <a:buNone/>
            </a:pP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2286000"/>
            <a:ext cx="3352800" cy="2342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364</TotalTime>
  <Words>246</Words>
  <Application>Microsoft Office PowerPoint</Application>
  <PresentationFormat>On-screen Show (4:3)</PresentationFormat>
  <Paragraphs>118</Paragraphs>
  <Slides>22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Ion</vt:lpstr>
      <vt:lpstr>Image</vt:lpstr>
      <vt:lpstr>Level 4/5 Group 5</vt:lpstr>
      <vt:lpstr>Emotion 1: Onism</vt:lpstr>
      <vt:lpstr>Emotion 2: Monachopsis</vt:lpstr>
      <vt:lpstr>Narrative</vt:lpstr>
      <vt:lpstr>Target Demographic</vt:lpstr>
      <vt:lpstr>Genre/Style</vt:lpstr>
      <vt:lpstr>Unique Selling Point</vt:lpstr>
      <vt:lpstr>Mechanics: What does the player do?</vt:lpstr>
      <vt:lpstr>Player Rewards</vt:lpstr>
      <vt:lpstr>Mood boards</vt:lpstr>
      <vt:lpstr>Mood boards</vt:lpstr>
      <vt:lpstr>Art style</vt:lpstr>
      <vt:lpstr>Art assets</vt:lpstr>
      <vt:lpstr>Level Design development</vt:lpstr>
      <vt:lpstr>Visual Hierarchy</vt:lpstr>
      <vt:lpstr>Gameplay screenshot</vt:lpstr>
      <vt:lpstr>Gameplay</vt:lpstr>
      <vt:lpstr>Play-testing feedback</vt:lpstr>
      <vt:lpstr>Play-testing feedback</vt:lpstr>
      <vt:lpstr>Management</vt:lpstr>
      <vt:lpstr>Bibliography</vt:lpstr>
      <vt:lpstr>Questions.</vt:lpstr>
    </vt:vector>
  </TitlesOfParts>
  <Company>University Campus Suffolk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5</dc:title>
  <dc:creator>Games</dc:creator>
  <cp:lastModifiedBy>Games</cp:lastModifiedBy>
  <cp:revision>52</cp:revision>
  <dcterms:created xsi:type="dcterms:W3CDTF">2016-10-12T09:07:10Z</dcterms:created>
  <dcterms:modified xsi:type="dcterms:W3CDTF">2016-11-16T09:24:10Z</dcterms:modified>
</cp:coreProperties>
</file>